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8F605-6101-49F7-ADE6-1CC3A45B233F}" type="datetimeFigureOut">
              <a:rPr lang="en-US" smtClean="0"/>
              <a:t>2/3/2010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35651-AA27-469F-AA25-2B15FFB22C25}" type="slidenum">
              <a:rPr lang="en-SG" smtClean="0"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8F605-6101-49F7-ADE6-1CC3A45B233F}" type="datetimeFigureOut">
              <a:rPr lang="en-US" smtClean="0"/>
              <a:t>2/3/2010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35651-AA27-469F-AA25-2B15FFB22C25}" type="slidenum">
              <a:rPr lang="en-SG" smtClean="0"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8F605-6101-49F7-ADE6-1CC3A45B233F}" type="datetimeFigureOut">
              <a:rPr lang="en-US" smtClean="0"/>
              <a:t>2/3/2010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35651-AA27-469F-AA25-2B15FFB22C25}" type="slidenum">
              <a:rPr lang="en-SG" smtClean="0"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8F605-6101-49F7-ADE6-1CC3A45B233F}" type="datetimeFigureOut">
              <a:rPr lang="en-US" smtClean="0"/>
              <a:t>2/3/2010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35651-AA27-469F-AA25-2B15FFB22C25}" type="slidenum">
              <a:rPr lang="en-SG" smtClean="0"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8F605-6101-49F7-ADE6-1CC3A45B233F}" type="datetimeFigureOut">
              <a:rPr lang="en-US" smtClean="0"/>
              <a:t>2/3/2010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35651-AA27-469F-AA25-2B15FFB22C25}" type="slidenum">
              <a:rPr lang="en-SG" smtClean="0"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8F605-6101-49F7-ADE6-1CC3A45B233F}" type="datetimeFigureOut">
              <a:rPr lang="en-US" smtClean="0"/>
              <a:t>2/3/2010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35651-AA27-469F-AA25-2B15FFB22C25}" type="slidenum">
              <a:rPr lang="en-SG" smtClean="0"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8F605-6101-49F7-ADE6-1CC3A45B233F}" type="datetimeFigureOut">
              <a:rPr lang="en-US" smtClean="0"/>
              <a:t>2/3/2010</a:t>
            </a:fld>
            <a:endParaRPr lang="en-S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35651-AA27-469F-AA25-2B15FFB22C25}" type="slidenum">
              <a:rPr lang="en-SG" smtClean="0"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8F605-6101-49F7-ADE6-1CC3A45B233F}" type="datetimeFigureOut">
              <a:rPr lang="en-US" smtClean="0"/>
              <a:t>2/3/2010</a:t>
            </a:fld>
            <a:endParaRPr lang="en-S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35651-AA27-469F-AA25-2B15FFB22C25}" type="slidenum">
              <a:rPr lang="en-SG" smtClean="0"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8F605-6101-49F7-ADE6-1CC3A45B233F}" type="datetimeFigureOut">
              <a:rPr lang="en-US" smtClean="0"/>
              <a:t>2/3/2010</a:t>
            </a:fld>
            <a:endParaRPr lang="en-S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35651-AA27-469F-AA25-2B15FFB22C25}" type="slidenum">
              <a:rPr lang="en-SG" smtClean="0"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8F605-6101-49F7-ADE6-1CC3A45B233F}" type="datetimeFigureOut">
              <a:rPr lang="en-US" smtClean="0"/>
              <a:t>2/3/2010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35651-AA27-469F-AA25-2B15FFB22C25}" type="slidenum">
              <a:rPr lang="en-SG" smtClean="0"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S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8F605-6101-49F7-ADE6-1CC3A45B233F}" type="datetimeFigureOut">
              <a:rPr lang="en-US" smtClean="0"/>
              <a:t>2/3/2010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35651-AA27-469F-AA25-2B15FFB22C25}" type="slidenum">
              <a:rPr lang="en-SG" smtClean="0"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48F605-6101-49F7-ADE6-1CC3A45B233F}" type="datetimeFigureOut">
              <a:rPr lang="en-US" smtClean="0"/>
              <a:t>2/3/2010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E35651-AA27-469F-AA25-2B15FFB22C25}" type="slidenum">
              <a:rPr lang="en-SG" smtClean="0"/>
              <a:t>‹#›</a:t>
            </a:fld>
            <a:endParaRPr lang="en-S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4282" y="1214421"/>
            <a:ext cx="8572560" cy="4643471"/>
          </a:xfrm>
        </p:spPr>
        <p:txBody>
          <a:bodyPr>
            <a:noAutofit/>
          </a:bodyPr>
          <a:lstStyle/>
          <a:p>
            <a:r>
              <a:rPr lang="en-SG" sz="2800" b="1" dirty="0">
                <a:latin typeface="Bell MT" pitchFamily="18" charset="0"/>
              </a:rPr>
              <a:t>Variants are identified and named according to the isolate that they are like and thus are presumed to share lineage (example Fujian flu virus like); according to their typical host (example Human flu virus); according to their subtype (example H3N2); and according to their deadliness (example LP, Low Pathogenic). So a flu from a virus similar to the isolate A/Fujian/411/2002(H3N2) is called Fujian flu, human flu, and H3N2 flu.</a:t>
            </a:r>
            <a:r>
              <a:rPr lang="en-SG" sz="2800" b="1" dirty="0" smtClean="0">
                <a:latin typeface="Bell MT" pitchFamily="18" charset="0"/>
              </a:rPr>
              <a:t> </a:t>
            </a:r>
            <a:endParaRPr lang="en-SG" sz="2800" b="1" dirty="0">
              <a:latin typeface="Bell MT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00034" y="428604"/>
            <a:ext cx="784426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Strain naming convention</a:t>
            </a:r>
            <a:endParaRPr lang="en-US" sz="5400" b="1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25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Variants are identified and named according to the isolate that they are like and thus are presumed to share lineage (example Fujian flu virus like); according to their typical host (example Human flu virus); according to their subtype (example H3N2); and according to their deadliness (example LP, Low Pathogenic). So a flu from a virus similar to the isolate A/Fujian/411/2002(H3N2) is called Fujian flu, human flu, and H3N2 flu.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Variants are identified and named according to the isolate that they are like and thus are presumed to share lineage (example Fujian flu virus like); according to their typical host (example Human flu virus); according to their subtype (example H3N2); and according to their deadliness (example LP, Low Pathogenic). So a flu from a virus similar to the isolate A/Fujian/411/2002(H3N2) is called Fujian flu, human flu, and H3N2 flu. </dc:title>
  <dc:creator>Angela Tan</dc:creator>
  <cp:lastModifiedBy>Angela Tan</cp:lastModifiedBy>
  <cp:revision>1</cp:revision>
  <dcterms:created xsi:type="dcterms:W3CDTF">2010-02-02T18:09:18Z</dcterms:created>
  <dcterms:modified xsi:type="dcterms:W3CDTF">2010-02-02T18:12:27Z</dcterms:modified>
</cp:coreProperties>
</file>